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4128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7BBE-FB07-4D7C-8F96-0A6A39AB4E47}" type="datetimeFigureOut">
              <a:rPr lang="pt-BR" smtClean="0"/>
              <a:pPr/>
              <a:t>30/10/15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9ECB-86ED-42C7-BBF6-7F3FFF90DE5E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83768" y="5661248"/>
            <a:ext cx="608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err="1" smtClean="0">
                <a:solidFill>
                  <a:schemeClr val="bg1"/>
                </a:solidFill>
                <a:latin typeface="Arial"/>
                <a:cs typeface="Arial"/>
              </a:rPr>
              <a:t>eduardomoreira@msn.com</a:t>
            </a:r>
            <a:endParaRPr lang="pt-BR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pt-BR" sz="2400" dirty="0" err="1" smtClean="0">
                <a:solidFill>
                  <a:schemeClr val="bg1"/>
                </a:solidFill>
                <a:latin typeface="Arial"/>
                <a:cs typeface="Arial"/>
              </a:rPr>
              <a:t>Instagram</a:t>
            </a:r>
            <a:r>
              <a:rPr lang="pt-BR" sz="2400" dirty="0" smtClean="0">
                <a:solidFill>
                  <a:schemeClr val="bg1"/>
                </a:solidFill>
                <a:latin typeface="Arial"/>
                <a:cs typeface="Arial"/>
              </a:rPr>
              <a:t>: @</a:t>
            </a:r>
            <a:r>
              <a:rPr lang="pt-BR" sz="2400" dirty="0" err="1" smtClean="0">
                <a:solidFill>
                  <a:schemeClr val="bg1"/>
                </a:solidFill>
                <a:latin typeface="Arial"/>
                <a:cs typeface="Arial"/>
              </a:rPr>
              <a:t>encantadoresdevidas</a:t>
            </a:r>
            <a:endParaRPr lang="pt-B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203848" y="908720"/>
            <a:ext cx="5438494" cy="12160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4800" b="1" dirty="0" smtClean="0">
                <a:solidFill>
                  <a:schemeClr val="bg1"/>
                </a:solidFill>
                <a:latin typeface="Arial"/>
                <a:cs typeface="Arial"/>
              </a:rPr>
              <a:t>Eduardo Moreira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/>
              <a:cs typeface="Arial"/>
            </a:endParaRPr>
          </a:p>
        </p:txBody>
      </p:sp>
      <p:pic>
        <p:nvPicPr>
          <p:cNvPr id="1029" name="Picture 5" descr="Z:\Eduardo Moreira\Apresentação Encantadores de Vidas\Livro-Encantadores-de-Vida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903" y="1772816"/>
            <a:ext cx="1685121" cy="21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Eduardo Moreira\Apresentação Encantadores de Vidas\Livro-Encantador-da-Montanh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481" y="2225406"/>
            <a:ext cx="1685121" cy="21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Eduardo Moreira\Apresentação Encantadores de Vidas\Livro-Guia-de-Financas-do-Encantado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59" y="2677996"/>
            <a:ext cx="1685121" cy="21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ivro-Investi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637" y="3130586"/>
            <a:ext cx="1677121" cy="2129726"/>
          </a:xfrm>
          <a:prstGeom prst="rect">
            <a:avLst/>
          </a:prstGeom>
        </p:spPr>
      </p:pic>
      <p:pic>
        <p:nvPicPr>
          <p:cNvPr id="3" name="Picture 2" descr="Livro-O-Encontr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214" y="3573016"/>
            <a:ext cx="1686905" cy="2142149"/>
          </a:xfrm>
          <a:prstGeom prst="rect">
            <a:avLst/>
          </a:prstGeom>
        </p:spPr>
      </p:pic>
      <p:pic>
        <p:nvPicPr>
          <p:cNvPr id="5" name="Picture 4" descr="dudu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929"/>
            <a:ext cx="4319464" cy="67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67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27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017"/>
            <a:ext cx="9143999" cy="68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95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duardo Moreira (19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4688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255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55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157"/>
            <a:ext cx="9144000" cy="68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15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tfonseca</dc:creator>
  <cp:lastModifiedBy>Geração Futuro</cp:lastModifiedBy>
  <cp:revision>30</cp:revision>
  <dcterms:created xsi:type="dcterms:W3CDTF">2012-10-25T18:32:33Z</dcterms:created>
  <dcterms:modified xsi:type="dcterms:W3CDTF">2015-10-30T11:58:38Z</dcterms:modified>
</cp:coreProperties>
</file>